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3" r:id="rId5"/>
    <p:sldId id="264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3107" y="479389"/>
            <a:ext cx="9755187" cy="3932301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5EB26C"/>
                </a:solidFill>
                <a:latin typeface="Broadway" panose="04040905080B02020502" pitchFamily="82" charset="0"/>
              </a:rPr>
              <a:t>Welcome to </a:t>
            </a:r>
            <a:endParaRPr lang="en-GB" sz="6000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ctr"/>
            <a:r>
              <a:rPr lang="en-GB" sz="6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St </a:t>
            </a:r>
            <a:r>
              <a:rPr lang="en-GB" sz="6000" dirty="0">
                <a:solidFill>
                  <a:srgbClr val="5EB26C"/>
                </a:solidFill>
                <a:latin typeface="Broadway" panose="04040905080B02020502" pitchFamily="82" charset="0"/>
              </a:rPr>
              <a:t>John Ogilvie </a:t>
            </a:r>
            <a:endParaRPr lang="en-GB" sz="6000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ctr"/>
            <a:r>
              <a:rPr lang="en-GB" sz="6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History</a:t>
            </a:r>
            <a:endParaRPr lang="en-GB" sz="6000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25" y="2788174"/>
            <a:ext cx="1403985" cy="15201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" y="396156"/>
            <a:ext cx="1403985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9991" y="350863"/>
            <a:ext cx="9755187" cy="44521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Meet the Department</a:t>
            </a:r>
          </a:p>
          <a:p>
            <a:pPr algn="ctr"/>
            <a:endParaRPr lang="en-GB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ctr"/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ctr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Mr </a:t>
            </a:r>
            <a:r>
              <a:rPr lang="en-GB" dirty="0">
                <a:solidFill>
                  <a:srgbClr val="5EB26C"/>
                </a:solidFill>
                <a:latin typeface="Broadway" panose="04040905080B02020502" pitchFamily="82" charset="0"/>
              </a:rPr>
              <a:t>Williams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97" y="1089692"/>
            <a:ext cx="1628775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0" y="1746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5363" y="668656"/>
            <a:ext cx="9755187" cy="3639879"/>
          </a:xfrm>
        </p:spPr>
        <p:txBody>
          <a:bodyPr/>
          <a:lstStyle/>
          <a:p>
            <a:pPr algn="ctr"/>
            <a:endParaRPr lang="en-GB" sz="3200" dirty="0" smtClean="0">
              <a:solidFill>
                <a:srgbClr val="5EB26C"/>
              </a:solidFill>
            </a:endParaRPr>
          </a:p>
          <a:p>
            <a:pPr algn="ctr"/>
            <a:endParaRPr lang="en-GB" sz="3200" dirty="0">
              <a:solidFill>
                <a:srgbClr val="5EB26C"/>
              </a:solidFill>
            </a:endParaRPr>
          </a:p>
          <a:p>
            <a:pPr algn="ctr"/>
            <a:r>
              <a:rPr lang="en-GB" sz="3200" dirty="0" smtClean="0">
                <a:solidFill>
                  <a:srgbClr val="5EB26C"/>
                </a:solidFill>
              </a:rPr>
              <a:t>Mrs Craig</a:t>
            </a:r>
            <a:endParaRPr lang="en-GB" sz="3200" dirty="0">
              <a:solidFill>
                <a:srgbClr val="5EB2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75" y="1285874"/>
            <a:ext cx="2143125" cy="2143125"/>
          </a:xfrm>
          <a:prstGeom prst="rect">
            <a:avLst/>
          </a:prstGeom>
        </p:spPr>
      </p:pic>
      <p:sp>
        <p:nvSpPr>
          <p:cNvPr id="5" name="AutoShape 4" descr="Latest Shooting Star GIFs | Gf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00" y="1285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2417" y="718546"/>
            <a:ext cx="9755187" cy="3930277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Here are just some of the things you will learn about in S1 History </a:t>
            </a:r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l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			The Celts</a:t>
            </a:r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l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                      The Romans</a:t>
            </a:r>
          </a:p>
          <a:p>
            <a:pPr algn="l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                      The Vikings</a:t>
            </a:r>
          </a:p>
          <a:p>
            <a:pPr algn="l"/>
            <a:r>
              <a:rPr lang="en-GB" dirty="0">
                <a:solidFill>
                  <a:srgbClr val="5EB26C"/>
                </a:solidFill>
                <a:latin typeface="Broadway" panose="04040905080B02020502" pitchFamily="82" charset="0"/>
              </a:rPr>
              <a:t> </a:t>
            </a:r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                     The Normans</a:t>
            </a:r>
          </a:p>
          <a:p>
            <a:pPr algn="l"/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l"/>
            <a:r>
              <a:rPr lang="en-GB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                             </a:t>
            </a:r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384853" y="2021076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1411357" y="2617063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>
            <a:off x="1444487" y="3296635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AutoShape 2" descr="Latest Shooting Star GIFs | Gf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477617" y="3976207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1408166" y="2021075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7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45" y="3682862"/>
            <a:ext cx="2581275" cy="177165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21420000">
            <a:off x="962171" y="813700"/>
            <a:ext cx="9755187" cy="5136069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The Celts</a:t>
            </a:r>
            <a:endParaRPr lang="en-GB" sz="4000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pic>
        <p:nvPicPr>
          <p:cNvPr id="6148" name="Picture 4" descr="Accent Training and Listening: Iron Age Celts - Lesson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92" y="1558097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82" y="1358071"/>
            <a:ext cx="1905000" cy="187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38" y="3174310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47459" y="745777"/>
            <a:ext cx="9755187" cy="5174524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The Romans</a:t>
            </a:r>
          </a:p>
          <a:p>
            <a:pPr algn="ctr"/>
            <a:endParaRPr lang="en-GB" dirty="0"/>
          </a:p>
        </p:txBody>
      </p:sp>
      <p:pic>
        <p:nvPicPr>
          <p:cNvPr id="2050" name="Picture 2" descr="Gladiator Clipart Colosseum - Roman Colosseum Ico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08" y="3333038"/>
            <a:ext cx="2543175" cy="25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oyalty Free Library Ancient Gladiator Cartoon - Roman ..."/>
          <p:cNvSpPr>
            <a:spLocks noChangeAspect="1" noChangeArrowheads="1"/>
          </p:cNvSpPr>
          <p:nvPr/>
        </p:nvSpPr>
        <p:spPr bwMode="auto">
          <a:xfrm>
            <a:off x="2239240" y="1722403"/>
            <a:ext cx="1113559" cy="11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Image Royalty Free Library Ancient Gladiator Cartoon - Rom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4" y="1037514"/>
            <a:ext cx="1990725" cy="2295525"/>
          </a:xfrm>
          <a:prstGeom prst="rect">
            <a:avLst/>
          </a:prstGeom>
        </p:spPr>
      </p:pic>
      <p:sp>
        <p:nvSpPr>
          <p:cNvPr id="7" name="AutoShape 12" descr="Cartoon roman soldier. Vector clip art ... | Stock vector | Colour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22" y="659916"/>
            <a:ext cx="1504950" cy="302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08" y="2080500"/>
            <a:ext cx="1819275" cy="250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22" y="13570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9335" y="307770"/>
            <a:ext cx="9755187" cy="3749965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The Vikings</a:t>
            </a:r>
          </a:p>
          <a:p>
            <a:pPr algn="ctr"/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3" y="2682048"/>
            <a:ext cx="1771650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3" y="897114"/>
            <a:ext cx="2238375" cy="2038350"/>
          </a:xfrm>
          <a:prstGeom prst="rect">
            <a:avLst/>
          </a:prstGeom>
        </p:spPr>
      </p:pic>
      <p:pic>
        <p:nvPicPr>
          <p:cNvPr id="7170" name="Picture 2" descr="Blogography × Monastery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3" y="2329430"/>
            <a:ext cx="18669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93" y="3262785"/>
            <a:ext cx="1781175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53" y="745773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23136" y="436019"/>
            <a:ext cx="9755187" cy="4073493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5EB26C"/>
                </a:solidFill>
                <a:latin typeface="Broadway" panose="04040905080B02020502" pitchFamily="82" charset="0"/>
              </a:rPr>
              <a:t>The Normans</a:t>
            </a:r>
            <a:endParaRPr lang="en-GB" sz="4000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2" y="748594"/>
            <a:ext cx="1743075" cy="2628900"/>
          </a:xfrm>
          <a:prstGeom prst="rect">
            <a:avLst/>
          </a:prstGeom>
        </p:spPr>
      </p:pic>
      <p:pic>
        <p:nvPicPr>
          <p:cNvPr id="1028" name="Picture 4" descr="Norman Soldier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31" y="2799996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entry - How Norman rule reshaped England | Christmas Special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8" y="88218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44" y="1558219"/>
            <a:ext cx="2514600" cy="1819275"/>
          </a:xfrm>
          <a:prstGeom prst="rect">
            <a:avLst/>
          </a:prstGeom>
        </p:spPr>
      </p:pic>
      <p:pic>
        <p:nvPicPr>
          <p:cNvPr id="1034" name="Picture 10" descr="Motte and Bailey Cast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7" y="3860202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33928" y="275806"/>
            <a:ext cx="9755187" cy="5134084"/>
          </a:xfrm>
          <a:ln>
            <a:solidFill>
              <a:srgbClr val="00B050"/>
            </a:solidFill>
          </a:ln>
        </p:spPr>
        <p:txBody>
          <a:bodyPr/>
          <a:lstStyle/>
          <a:p>
            <a:pPr algn="l"/>
            <a:r>
              <a:rPr lang="en-GB" cap="none" smtClean="0">
                <a:solidFill>
                  <a:srgbClr val="5EB26C"/>
                </a:solidFill>
                <a:latin typeface="Broadway" panose="04040905080B02020502" pitchFamily="82" charset="0"/>
              </a:rPr>
              <a:t>join </a:t>
            </a:r>
            <a:r>
              <a:rPr lang="en-GB" cap="none" dirty="0" smtClean="0">
                <a:solidFill>
                  <a:srgbClr val="5EB26C"/>
                </a:solidFill>
                <a:latin typeface="Broadway" panose="04040905080B02020502" pitchFamily="82" charset="0"/>
              </a:rPr>
              <a:t>us and find </a:t>
            </a:r>
            <a:r>
              <a:rPr lang="en-GB" cap="none" smtClean="0">
                <a:solidFill>
                  <a:srgbClr val="5EB26C"/>
                </a:solidFill>
                <a:latin typeface="Broadway" panose="04040905080B02020502" pitchFamily="82" charset="0"/>
              </a:rPr>
              <a:t>out </a:t>
            </a:r>
            <a:r>
              <a:rPr lang="en-GB" cap="none" smtClean="0">
                <a:solidFill>
                  <a:srgbClr val="5EB26C"/>
                </a:solidFill>
                <a:latin typeface="Broadway" panose="04040905080B02020502" pitchFamily="82" charset="0"/>
              </a:rPr>
              <a:t>:</a:t>
            </a:r>
            <a:endParaRPr lang="en-GB" cap="none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algn="l"/>
            <a:r>
              <a:rPr lang="en-GB" sz="2400" cap="none" dirty="0">
                <a:solidFill>
                  <a:srgbClr val="5EB26C"/>
                </a:solidFill>
                <a:latin typeface="Broadway" panose="04040905080B02020502" pitchFamily="82" charset="0"/>
              </a:rPr>
              <a:t> </a:t>
            </a:r>
            <a:r>
              <a:rPr lang="en-GB" sz="2400" cap="none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why the Celts painted themselves blue and      sometimes fought naked</a:t>
            </a:r>
          </a:p>
          <a:p>
            <a:pPr algn="l"/>
            <a:r>
              <a:rPr lang="en-GB" sz="2400" cap="none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what William duke of Normandy was called by his enemies </a:t>
            </a:r>
          </a:p>
          <a:p>
            <a:pPr algn="l"/>
            <a:r>
              <a:rPr lang="en-GB" sz="2400" cap="none" dirty="0">
                <a:solidFill>
                  <a:srgbClr val="5EB26C"/>
                </a:solidFill>
                <a:latin typeface="Broadway" panose="04040905080B02020502" pitchFamily="82" charset="0"/>
              </a:rPr>
              <a:t> </a:t>
            </a:r>
            <a:r>
              <a:rPr lang="en-GB" sz="2400" cap="none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why the Romans brushed their teeth with pee</a:t>
            </a:r>
          </a:p>
          <a:p>
            <a:pPr algn="l"/>
            <a:r>
              <a:rPr lang="en-GB" sz="2400" cap="none" dirty="0">
                <a:solidFill>
                  <a:srgbClr val="5EB26C"/>
                </a:solidFill>
                <a:latin typeface="Broadway" panose="04040905080B02020502" pitchFamily="82" charset="0"/>
              </a:rPr>
              <a:t> </a:t>
            </a:r>
            <a:r>
              <a:rPr lang="en-GB" sz="2400" cap="none" dirty="0" smtClean="0">
                <a:solidFill>
                  <a:srgbClr val="5EB26C"/>
                </a:solidFill>
                <a:latin typeface="Broadway" panose="04040905080B02020502" pitchFamily="82" charset="0"/>
              </a:rPr>
              <a:t>          Vikings NEVER worn horned helmets</a:t>
            </a:r>
          </a:p>
          <a:p>
            <a:pPr algn="ctr"/>
            <a:r>
              <a:rPr lang="en-GB" cap="none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AND MUCH </a:t>
            </a:r>
            <a:r>
              <a:rPr lang="en-GB" cap="none" dirty="0" err="1" smtClean="0">
                <a:solidFill>
                  <a:srgbClr val="FFFF00"/>
                </a:solidFill>
                <a:latin typeface="Broadway" panose="04040905080B02020502" pitchFamily="82" charset="0"/>
              </a:rPr>
              <a:t>MUCH</a:t>
            </a:r>
            <a:r>
              <a:rPr lang="en-GB" cap="none" dirty="0" smtClean="0">
                <a:solidFill>
                  <a:srgbClr val="FFFF00"/>
                </a:solidFill>
                <a:latin typeface="Broadway" panose="04040905080B02020502" pitchFamily="82" charset="0"/>
              </a:rPr>
              <a:t> MORE!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cap="none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dirty="0" smtClean="0">
              <a:solidFill>
                <a:srgbClr val="5EB26C"/>
              </a:solidFill>
              <a:latin typeface="Broadway" panose="04040905080B02020502" pitchFamily="8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dirty="0">
              <a:solidFill>
                <a:srgbClr val="5EB26C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27651" y="951862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834394" y="2093529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987528" y="3021341"/>
            <a:ext cx="715616" cy="662609"/>
          </a:xfrm>
          <a:prstGeom prst="star5">
            <a:avLst>
              <a:gd name="adj" fmla="val 2372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>
            <a:off x="1024344" y="3580752"/>
            <a:ext cx="715616" cy="662609"/>
          </a:xfrm>
          <a:prstGeom prst="star5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4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161</TotalTime>
  <Words>92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Broadway</vt:lpstr>
      <vt:lpstr>Impact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CRAIG</dc:creator>
  <cp:lastModifiedBy>NICOLA CRAIG</cp:lastModifiedBy>
  <cp:revision>18</cp:revision>
  <dcterms:created xsi:type="dcterms:W3CDTF">2020-05-07T12:43:22Z</dcterms:created>
  <dcterms:modified xsi:type="dcterms:W3CDTF">2020-05-11T08:16:58Z</dcterms:modified>
</cp:coreProperties>
</file>